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752D8-0556-4A78-9AC5-D47821C930A3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5BDE-8467-4A5A-B907-8DACF1BEC84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5105400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Denis Buc</a:t>
            </a:r>
          </a:p>
          <a:p>
            <a:r>
              <a:rPr lang="sk-SK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9.B</a:t>
            </a:r>
            <a:endParaRPr lang="sk-SK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768790" y="404664"/>
            <a:ext cx="2690929" cy="1323439"/>
          </a:xfrm>
          <a:prstGeom prst="rect">
            <a:avLst/>
          </a:prstGeom>
          <a:noFill/>
          <a:scene3d>
            <a:camera prst="perspectiveLeft" fov="4200000">
              <a:rot lat="1800000" lon="600000" rev="0"/>
            </a:camera>
            <a:lightRig rig="flat" dir="t"/>
          </a:scene3d>
          <a:sp3d prstMaterial="metal">
            <a:bevelT prst="relaxedInset"/>
            <a:bevelB prst="relaxedInset"/>
          </a:sp3d>
        </p:spPr>
        <p:txBody>
          <a:bodyPr wrap="none" lIns="91440" tIns="45720" rIns="91440" bIns="45720">
            <a:spAutoFit/>
            <a:sp3d extrusionH="57150" prstMaterial="plastic">
              <a:bevelB w="38100" h="38100" prst="relaxedInset"/>
              <a:extrusionClr>
                <a:schemeClr val="accent3">
                  <a:lumMod val="50000"/>
                </a:schemeClr>
              </a:extrusionClr>
            </a:sp3d>
          </a:bodyPr>
          <a:lstStyle/>
          <a:p>
            <a:pPr algn="ctr"/>
            <a:r>
              <a:rPr lang="sk-SK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Orava</a:t>
            </a:r>
            <a:endParaRPr lang="sk-SK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rava.sakura.ne.jp/Anna%20page/mapa-or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Jedlá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>
                <a:solidFill>
                  <a:srgbClr val="00B0F0"/>
                </a:solidFill>
              </a:rPr>
              <a:t>      </a:t>
            </a:r>
            <a:r>
              <a:rPr lang="sk-SK" dirty="0" smtClean="0">
                <a:solidFill>
                  <a:schemeClr val="bg1"/>
                </a:solidFill>
              </a:rPr>
              <a:t>Dolná Orava mala viac rozvinuté poľnohospodárstvo, život na hornej Orave ovplyvnila pastierska tradícia. Charakter stravy a spôsob života oravského ľudu ovplyvnili prírodné a klimatické podmienky. V minulosti tu bolo rozšírené pestovanie zemiakov a tie, spolu s ovsom, tvorili hlavnú zložku potravy. Oravské zemiaky sa pokladali za najlepšie v celom Uhorsku. Menej sa pestovala zelenina a ovocie a zo zeleniny sa pestovala najmä kapusta. Na dolnej Orave sa urodili pšenica, raž i jačmen, na hornej Orave siali len ovos a sadili zemiaky. Kapusta sa tlačila do suda. Z ovsa sa varila kaša, ktorá sa jedla s mliekom alebo s kapustou. Zemiaky sa sa jedli varené v šupke a s kapustou. Hlavnou obživou boli zemiaky, v bohatších rodinách sa jedli miesené s mliekom. Biedu zachraňoval sčasti chov dobytka. Kravy poskytovali mlieko, bohatší predali voly na mäso. Kozie mlieko bolo veľmi hodnotné a mlieko, syr a mäso poskytovali aj ovce. Vyrábali sa aj syrové výrobky.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Remeslá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Najmä vplyvom nepriaznivých hospodárskych podmienok sa na Orave vyvinula viac domácka ľudová výroba ako cechové remeslo. Chudoba prinútila ľudí k tomu, že si sami vyrábali odev, obuv, rozličné nástroje a predmety každodennej potreby.</a:t>
            </a:r>
            <a:br>
              <a:rPr lang="sk-SK" dirty="0" smtClean="0">
                <a:solidFill>
                  <a:schemeClr val="bg1"/>
                </a:solidFill>
              </a:rPr>
            </a:b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Spočiatku vyrábali len pre vlastnú potrebu, neskôr i pre miestny trh a vzdialenejšie miesta, kde šli ich výrobky na odbyt. 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Oravská Hudba a Tanec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Na Slovensku sa tradície uchovávajú v podobe hudby a tanca.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Na Orave je ľudová hudba veľmi populárna a mnoho folkórnych skupín tu počas celého roka koncertuje na festivaloch v Dolnom Kubíne a okolitýchdedinách.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Samozrejme ak predstavujú tanec typický pre Oravský región, predstavujú ho v tradičných oravských krojoch.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Ľudové kroje spolu so všetkými doplnkami, ako sú klobúky, topánky, čižmi a stužky, sú ušité podľa originálnych krojov, tak ako boli zhotovované pred storočiami.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mama.sme.sk/image/view/45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</p:spPr>
      </p:pic>
      <p:pic>
        <p:nvPicPr>
          <p:cNvPr id="2052" name="Picture 4" descr="http://www.kroj.sk/images/fotobody/igor_v_kroji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0"/>
            <a:ext cx="32403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 Advent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     </a:t>
            </a:r>
            <a:r>
              <a:rPr lang="sk-SK" dirty="0" smtClean="0">
                <a:solidFill>
                  <a:schemeClr val="bg1"/>
                </a:solidFill>
              </a:rPr>
              <a:t>Je prípravné obdobie štyroch týždňov pred Vianocami. Toto obdobie bolo obdobím odpočinku a zbieraním nových síl a životnej energie. Štyri týždne pred Vianocami sa nesmelo do poľa nič vyvážať, ani na poli nič robiť. Hovorilo sa, že v tom čase najviac oddychuje a netreba ju vtedy rušiť. V tom čase sa nerobili žiadne zábavy ani oslavy. 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Príchodom Adventu, gazdinky prichystali na stôl adventný veniec so štyrmi sviečkami. Od prvej adventnej nedele sa prestali konať tanečné zábavy, svadby ba v niektorých dedinách presunuli aj hostiny spojené s krstom novonarodených detí na povianočné obdobie.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dirty="0" smtClean="0">
                <a:solidFill>
                  <a:schemeClr val="bg1"/>
                </a:solidFill>
              </a:rPr>
              <a:t>Dievky chodili na priadky, priadli  dopestovaný ľan, alebo domácu ovčiu vlnu, alebo stretávali sa spolu so susedmi pri drápaní (páraní) husacieho, zriedkavejšie kačacieho peria( z inej domácej hydiny sa perie nepoužívalo). Okolo ôsmej , pol deviatej prichádzali na priadky mládenci s harmonikou, prípadne spevom rozveseliť priadky. Mnoho mladých práve v tomto čase nadviazalo prvé ľúbostné stretnutia. Svedčí o tom aj tradícia, že sv. Ondrej  sa považoval za patróna neviest. 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203</Words>
  <Application>Microsoft Office PowerPoint</Application>
  <PresentationFormat>Prezentácia na obrazovke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Jedlá</vt:lpstr>
      <vt:lpstr>Remeslá</vt:lpstr>
      <vt:lpstr>Oravská Hudba a Tanec </vt:lpstr>
      <vt:lpstr>Snímka 6</vt:lpstr>
      <vt:lpstr> Advent 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admin</cp:lastModifiedBy>
  <cp:revision>8</cp:revision>
  <dcterms:created xsi:type="dcterms:W3CDTF">2013-12-10T07:26:13Z</dcterms:created>
  <dcterms:modified xsi:type="dcterms:W3CDTF">2014-01-14T06:52:38Z</dcterms:modified>
</cp:coreProperties>
</file>